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6" autoAdjust="0"/>
    <p:restoredTop sz="95188" autoAdjust="0"/>
  </p:normalViewPr>
  <p:slideViewPr>
    <p:cSldViewPr showGuides="1">
      <p:cViewPr varScale="1">
        <p:scale>
          <a:sx n="82" d="100"/>
          <a:sy n="82" d="100"/>
        </p:scale>
        <p:origin x="192" y="7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23:51.121" idx="2">
    <p:pos x="10" y="10"/>
    <p:text>Оранжевото, което се ползва за балончетата, е от същата гама, като summary слайда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4:28.536" idx="1">
    <p:pos x="10" y="123"/>
    <p:text>Done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41000" y="2439000"/>
            <a:ext cx="4590000" cy="1260000"/>
          </a:xfrm>
          <a:prstGeom prst="wedgeRoundRectCallout">
            <a:avLst>
              <a:gd name="adj1" fmla="val -21041"/>
              <a:gd name="adj2" fmla="val 36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е правилното жълто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14762</TotalTime>
  <Words>2742</Words>
  <Application>Microsoft Macintosh PowerPoint</Application>
  <PresentationFormat>Widescreen</PresentationFormat>
  <Paragraphs>364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169</cp:revision>
  <dcterms:created xsi:type="dcterms:W3CDTF">2018-05-23T13:08:44Z</dcterms:created>
  <dcterms:modified xsi:type="dcterms:W3CDTF">2024-09-30T07:27:19Z</dcterms:modified>
  <cp:category/>
</cp:coreProperties>
</file>